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680" cy="6811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E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bf5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s-ES" sz="1800" spc="-1" strike="noStrike">
                <a:latin typeface="Arial"/>
              </a:rPr>
              <a:t>Pulse para editar el formato del texto de título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latin typeface="Arial"/>
              </a:rPr>
              <a:t>Pulse para editar el formato de esquema del texto</a:t>
            </a:r>
            <a:endParaRPr b="0" lang="es-E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800" spc="-1" strike="noStrike">
                <a:latin typeface="Arial"/>
              </a:rPr>
              <a:t>Segundo nivel del esquema</a:t>
            </a:r>
            <a:endParaRPr b="0" lang="es-E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400" spc="-1" strike="noStrike">
                <a:latin typeface="Arial"/>
              </a:rPr>
              <a:t>Tercer nivel del esquema</a:t>
            </a:r>
            <a:endParaRPr b="0" lang="es-E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latin typeface="Arial"/>
              </a:rPr>
              <a:t>Cuarto nivel del esquema</a:t>
            </a:r>
            <a:endParaRPr b="0" lang="es-E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Quinto nivel del esquema</a:t>
            </a:r>
            <a:endParaRPr b="0" lang="es-E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Sexto nivel del esquema</a:t>
            </a:r>
            <a:endParaRPr b="0" lang="es-E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latin typeface="Arial"/>
              </a:rPr>
              <a:t>Séptimo nivel del esquema</a:t>
            </a:r>
            <a:endParaRPr b="0" lang="es-E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hyperlink" Target="http://proyecto-asir.ddns.net/" TargetMode="External"/><Relationship Id="rId5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0" y="6500880"/>
            <a:ext cx="9143280" cy="356400"/>
          </a:xfrm>
          <a:prstGeom prst="rect">
            <a:avLst/>
          </a:prstGeom>
          <a:solidFill>
            <a:srgbClr val="1e9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" name="CustomShape 2"/>
          <p:cNvSpPr/>
          <p:nvPr/>
        </p:nvSpPr>
        <p:spPr>
          <a:xfrm>
            <a:off x="0" y="6488640"/>
            <a:ext cx="91432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PROYECTO INTEGRADO ASIR 2017/2018 POR SALVADOR FERNÁNDEZ MORILLA</a:t>
            </a:r>
            <a:endParaRPr b="0" lang="es-ES" sz="1800" spc="-1" strike="noStrike">
              <a:latin typeface="Arial"/>
            </a:endParaRPr>
          </a:p>
        </p:txBody>
      </p:sp>
      <p:pic>
        <p:nvPicPr>
          <p:cNvPr id="40" name="Picture 3" descr=""/>
          <p:cNvPicPr/>
          <p:nvPr/>
        </p:nvPicPr>
        <p:blipFill>
          <a:blip r:embed="rId1"/>
          <a:stretch/>
        </p:blipFill>
        <p:spPr>
          <a:xfrm>
            <a:off x="0" y="428760"/>
            <a:ext cx="9143280" cy="5956920"/>
          </a:xfrm>
          <a:prstGeom prst="rect">
            <a:avLst/>
          </a:prstGeom>
          <a:ln w="9360"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999360"/>
          </a:xfrm>
          <a:prstGeom prst="rect">
            <a:avLst/>
          </a:prstGeom>
          <a:ln w="9360">
            <a:noFill/>
          </a:ln>
        </p:spPr>
      </p:pic>
      <p:sp>
        <p:nvSpPr>
          <p:cNvPr id="42" name="CustomShape 1"/>
          <p:cNvSpPr/>
          <p:nvPr/>
        </p:nvSpPr>
        <p:spPr>
          <a:xfrm>
            <a:off x="0" y="6500880"/>
            <a:ext cx="9143280" cy="356400"/>
          </a:xfrm>
          <a:prstGeom prst="rect">
            <a:avLst/>
          </a:prstGeom>
          <a:solidFill>
            <a:srgbClr val="1e9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CustomShape 2"/>
          <p:cNvSpPr/>
          <p:nvPr/>
        </p:nvSpPr>
        <p:spPr>
          <a:xfrm>
            <a:off x="2214720" y="6488640"/>
            <a:ext cx="47142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PROYECTO INTEGRADO ASIR 2017/2018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428760" y="1428840"/>
            <a:ext cx="8214480" cy="142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ts val="3501"/>
              </a:lnSpc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Crear un sistema que permita la administración a distancia de cámaras, a través de una página web con acceso limitado a usuarios registrados, o con instrucciones a un bot de telegram.</a:t>
            </a:r>
            <a:endParaRPr b="0" lang="es-ES" sz="2400" spc="-1" strike="noStrike">
              <a:latin typeface="Arial"/>
            </a:endParaRPr>
          </a:p>
        </p:txBody>
      </p:sp>
      <p:pic>
        <p:nvPicPr>
          <p:cNvPr id="45" name="11 Imagen" descr=""/>
          <p:cNvPicPr/>
          <p:nvPr/>
        </p:nvPicPr>
        <p:blipFill>
          <a:blip r:embed="rId2"/>
          <a:stretch/>
        </p:blipFill>
        <p:spPr>
          <a:xfrm>
            <a:off x="1107360" y="3108600"/>
            <a:ext cx="6928920" cy="3177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999360"/>
          </a:xfrm>
          <a:prstGeom prst="rect">
            <a:avLst/>
          </a:prstGeom>
          <a:ln w="9360"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0" y="6500880"/>
            <a:ext cx="9143280" cy="356400"/>
          </a:xfrm>
          <a:prstGeom prst="rect">
            <a:avLst/>
          </a:prstGeom>
          <a:solidFill>
            <a:srgbClr val="1e9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CustomShape 2"/>
          <p:cNvSpPr/>
          <p:nvPr/>
        </p:nvSpPr>
        <p:spPr>
          <a:xfrm>
            <a:off x="2214720" y="6488640"/>
            <a:ext cx="47142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PROYECTO INTEGRADO ASIR 2017/2018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49" name="CustomShape 3"/>
          <p:cNvSpPr/>
          <p:nvPr/>
        </p:nvSpPr>
        <p:spPr>
          <a:xfrm>
            <a:off x="428760" y="1428840"/>
            <a:ext cx="8214480" cy="97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ts val="3501"/>
              </a:lnSpc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Los usuarios podrán acceder a la retransmisión de la cámara así como a los videos realizados cuando detecte movimiento.</a:t>
            </a:r>
            <a:endParaRPr b="0" lang="es-ES" sz="2400" spc="-1" strike="noStrike">
              <a:latin typeface="Arial"/>
            </a:endParaRPr>
          </a:p>
        </p:txBody>
      </p:sp>
      <p:sp>
        <p:nvSpPr>
          <p:cNvPr id="50" name="CustomShape 4"/>
          <p:cNvSpPr/>
          <p:nvPr/>
        </p:nvSpPr>
        <p:spPr>
          <a:xfrm>
            <a:off x="428760" y="5000760"/>
            <a:ext cx="8214480" cy="97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ts val="3501"/>
              </a:lnSpc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Los usuarios además podrán solicitar capturas instantáneas o programadas a determinadas horas y gestionar dichas capturas.</a:t>
            </a:r>
            <a:endParaRPr b="0" lang="es-ES" sz="2400" spc="-1" strike="noStrike">
              <a:latin typeface="Arial"/>
            </a:endParaRPr>
          </a:p>
        </p:txBody>
      </p:sp>
      <p:pic>
        <p:nvPicPr>
          <p:cNvPr id="51" name="7 Imagen" descr=""/>
          <p:cNvPicPr/>
          <p:nvPr/>
        </p:nvPicPr>
        <p:blipFill>
          <a:blip r:embed="rId2"/>
          <a:stretch/>
        </p:blipFill>
        <p:spPr>
          <a:xfrm>
            <a:off x="682920" y="2553120"/>
            <a:ext cx="7817400" cy="2375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999360"/>
          </a:xfrm>
          <a:prstGeom prst="rect">
            <a:avLst/>
          </a:prstGeom>
          <a:ln w="9360">
            <a:noFill/>
          </a:ln>
        </p:spPr>
      </p:pic>
      <p:sp>
        <p:nvSpPr>
          <p:cNvPr id="53" name="CustomShape 1"/>
          <p:cNvSpPr/>
          <p:nvPr/>
        </p:nvSpPr>
        <p:spPr>
          <a:xfrm>
            <a:off x="0" y="6500880"/>
            <a:ext cx="9143280" cy="356400"/>
          </a:xfrm>
          <a:prstGeom prst="rect">
            <a:avLst/>
          </a:prstGeom>
          <a:solidFill>
            <a:srgbClr val="1e9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" name="CustomShape 2"/>
          <p:cNvSpPr/>
          <p:nvPr/>
        </p:nvSpPr>
        <p:spPr>
          <a:xfrm>
            <a:off x="2214720" y="6488640"/>
            <a:ext cx="47142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PROYECTO INTEGRADO ASIR 2017/2018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55" name="CustomShape 3"/>
          <p:cNvSpPr/>
          <p:nvPr/>
        </p:nvSpPr>
        <p:spPr>
          <a:xfrm>
            <a:off x="3929040" y="1612800"/>
            <a:ext cx="5428440" cy="186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3501"/>
              </a:lnSpc>
            </a:pPr>
            <a:r>
              <a:rPr b="1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Ordenador:</a:t>
            </a:r>
            <a:br/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- Placa K7VT4A Pro.</a:t>
            </a:r>
            <a:endParaRPr b="0" lang="es-ES" sz="2400" spc="-1" strike="noStrike">
              <a:latin typeface="Arial"/>
            </a:endParaRPr>
          </a:p>
          <a:p>
            <a:pPr>
              <a:lnSpc>
                <a:spcPts val="3501"/>
              </a:lnSpc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- Procesador AMD Sempron 2400.</a:t>
            </a:r>
            <a:endParaRPr b="0" lang="es-ES" sz="2400" spc="-1" strike="noStrike">
              <a:latin typeface="Arial"/>
            </a:endParaRPr>
          </a:p>
          <a:p>
            <a:pPr>
              <a:lnSpc>
                <a:spcPts val="3501"/>
              </a:lnSpc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- 2GB RAM.</a:t>
            </a:r>
            <a:endParaRPr b="0" lang="es-ES" sz="2400" spc="-1" strike="noStrike">
              <a:latin typeface="Arial"/>
            </a:endParaRPr>
          </a:p>
        </p:txBody>
      </p:sp>
      <p:sp>
        <p:nvSpPr>
          <p:cNvPr id="56" name="CustomShape 4"/>
          <p:cNvSpPr/>
          <p:nvPr/>
        </p:nvSpPr>
        <p:spPr>
          <a:xfrm>
            <a:off x="3929040" y="3898800"/>
            <a:ext cx="5428440" cy="186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3501"/>
              </a:lnSpc>
            </a:pPr>
            <a:r>
              <a:rPr b="1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Cámara PlayStation Eye 3:</a:t>
            </a:r>
            <a:br/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- Micrófono incorporado. </a:t>
            </a:r>
            <a:endParaRPr b="0" lang="es-ES" sz="2400" spc="-1" strike="noStrike">
              <a:latin typeface="Arial"/>
            </a:endParaRPr>
          </a:p>
          <a:p>
            <a:pPr marL="216000" indent="-215640">
              <a:lnSpc>
                <a:spcPts val="3501"/>
              </a:lnSpc>
              <a:buClr>
                <a:srgbClr val="000000"/>
              </a:buClr>
              <a:buFont typeface="StarSymbol"/>
              <a:buChar char="-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USB 2.0. </a:t>
            </a:r>
            <a:endParaRPr b="0" lang="es-ES" sz="2400" spc="-1" strike="noStrike">
              <a:latin typeface="Arial"/>
            </a:endParaRPr>
          </a:p>
          <a:p>
            <a:pPr marL="216000" indent="-215640">
              <a:lnSpc>
                <a:spcPts val="3501"/>
              </a:lnSpc>
              <a:buClr>
                <a:srgbClr val="000000"/>
              </a:buClr>
              <a:buFont typeface="StarSymbol"/>
              <a:buChar char="-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Resolución 640x480 a 60 fps.</a:t>
            </a:r>
            <a:endParaRPr b="0" lang="es-ES" sz="2400" spc="-1" strike="noStrike">
              <a:latin typeface="Arial"/>
            </a:endParaRPr>
          </a:p>
        </p:txBody>
      </p:sp>
      <p:pic>
        <p:nvPicPr>
          <p:cNvPr id="57" name="14 Imagen" descr=""/>
          <p:cNvPicPr/>
          <p:nvPr/>
        </p:nvPicPr>
        <p:blipFill>
          <a:blip r:embed="rId2"/>
          <a:stretch/>
        </p:blipFill>
        <p:spPr>
          <a:xfrm>
            <a:off x="142920" y="1891080"/>
            <a:ext cx="4021560" cy="3823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999360"/>
          </a:xfrm>
          <a:prstGeom prst="rect">
            <a:avLst/>
          </a:prstGeom>
          <a:ln w="9360">
            <a:noFill/>
          </a:ln>
        </p:spPr>
      </p:pic>
      <p:sp>
        <p:nvSpPr>
          <p:cNvPr id="59" name="CustomShape 1"/>
          <p:cNvSpPr/>
          <p:nvPr/>
        </p:nvSpPr>
        <p:spPr>
          <a:xfrm>
            <a:off x="0" y="6500880"/>
            <a:ext cx="9143280" cy="356400"/>
          </a:xfrm>
          <a:prstGeom prst="rect">
            <a:avLst/>
          </a:prstGeom>
          <a:solidFill>
            <a:srgbClr val="1e9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" name="CustomShape 2"/>
          <p:cNvSpPr/>
          <p:nvPr/>
        </p:nvSpPr>
        <p:spPr>
          <a:xfrm>
            <a:off x="2214720" y="6488640"/>
            <a:ext cx="47142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PROYECTO INTEGRADO ASIR 2017/2018</a:t>
            </a:r>
            <a:endParaRPr b="0" lang="es-ES" sz="1800" spc="-1" strike="noStrike">
              <a:latin typeface="Arial"/>
            </a:endParaRPr>
          </a:p>
        </p:txBody>
      </p:sp>
      <p:pic>
        <p:nvPicPr>
          <p:cNvPr id="61" name="7 Imagen" descr=""/>
          <p:cNvPicPr/>
          <p:nvPr/>
        </p:nvPicPr>
        <p:blipFill>
          <a:blip r:embed="rId2"/>
          <a:stretch/>
        </p:blipFill>
        <p:spPr>
          <a:xfrm>
            <a:off x="6500880" y="3714840"/>
            <a:ext cx="1213560" cy="1213560"/>
          </a:xfrm>
          <a:prstGeom prst="rect">
            <a:avLst/>
          </a:prstGeom>
          <a:ln>
            <a:noFill/>
          </a:ln>
        </p:spPr>
      </p:pic>
      <p:pic>
        <p:nvPicPr>
          <p:cNvPr id="62" name="9 Imagen" descr=""/>
          <p:cNvPicPr/>
          <p:nvPr/>
        </p:nvPicPr>
        <p:blipFill>
          <a:blip r:embed="rId3"/>
          <a:stretch/>
        </p:blipFill>
        <p:spPr>
          <a:xfrm>
            <a:off x="571320" y="1928880"/>
            <a:ext cx="2721600" cy="1308960"/>
          </a:xfrm>
          <a:prstGeom prst="rect">
            <a:avLst/>
          </a:prstGeom>
          <a:ln>
            <a:noFill/>
          </a:ln>
        </p:spPr>
      </p:pic>
      <p:sp>
        <p:nvSpPr>
          <p:cNvPr id="63" name="CustomShape 3"/>
          <p:cNvSpPr/>
          <p:nvPr/>
        </p:nvSpPr>
        <p:spPr>
          <a:xfrm>
            <a:off x="6100920" y="4967640"/>
            <a:ext cx="2221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s-ES" sz="2400" spc="296" strike="noStrike">
                <a:solidFill>
                  <a:srgbClr val="ffffff"/>
                </a:solidFill>
                <a:latin typeface="Adobe Garamond Pro Bold"/>
                <a:ea typeface="DejaVu Sans"/>
              </a:rPr>
              <a:t>TELEGRAM</a:t>
            </a:r>
            <a:endParaRPr b="0" lang="es-ES" sz="2400" spc="-1" strike="noStrike">
              <a:latin typeface="Arial"/>
            </a:endParaRPr>
          </a:p>
        </p:txBody>
      </p:sp>
      <p:sp>
        <p:nvSpPr>
          <p:cNvPr id="64" name="CustomShape 4"/>
          <p:cNvSpPr/>
          <p:nvPr/>
        </p:nvSpPr>
        <p:spPr>
          <a:xfrm>
            <a:off x="3929040" y="1785960"/>
            <a:ext cx="4679280" cy="142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ts val="3501"/>
              </a:lnSpc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Motion es un software de detección de movimiento, libre y de código abierto desarrollado para Linux.</a:t>
            </a:r>
            <a:endParaRPr b="0" lang="es-ES" sz="2400" spc="-1" strike="noStrike">
              <a:latin typeface="Arial"/>
            </a:endParaRPr>
          </a:p>
        </p:txBody>
      </p:sp>
      <p:sp>
        <p:nvSpPr>
          <p:cNvPr id="65" name="CustomShape 5"/>
          <p:cNvSpPr/>
          <p:nvPr/>
        </p:nvSpPr>
        <p:spPr>
          <a:xfrm>
            <a:off x="428760" y="3878640"/>
            <a:ext cx="4679280" cy="142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ts val="3501"/>
              </a:lnSpc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Telegram es una aplicación de mensajería desarrollada por los fundadores de VKontakte.</a:t>
            </a:r>
            <a:endParaRPr b="0" lang="es-ES" sz="24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" descr=""/>
          <p:cNvPicPr/>
          <p:nvPr/>
        </p:nvPicPr>
        <p:blipFill>
          <a:blip r:embed="rId1"/>
          <a:stretch/>
        </p:blipFill>
        <p:spPr>
          <a:xfrm>
            <a:off x="3643200" y="3286080"/>
            <a:ext cx="4285440" cy="2785320"/>
          </a:xfrm>
          <a:prstGeom prst="rect">
            <a:avLst/>
          </a:prstGeom>
          <a:ln w="3240">
            <a:solidFill>
              <a:schemeClr val="tx1"/>
            </a:solidFill>
            <a:miter/>
          </a:ln>
        </p:spPr>
      </p:pic>
      <p:pic>
        <p:nvPicPr>
          <p:cNvPr id="67" name="Picture 7" descr=""/>
          <p:cNvPicPr/>
          <p:nvPr/>
        </p:nvPicPr>
        <p:blipFill>
          <a:blip r:embed="rId2"/>
          <a:stretch/>
        </p:blipFill>
        <p:spPr>
          <a:xfrm>
            <a:off x="1143000" y="2214720"/>
            <a:ext cx="4319280" cy="2785320"/>
          </a:xfrm>
          <a:prstGeom prst="rect">
            <a:avLst/>
          </a:prstGeom>
          <a:ln w="3240">
            <a:solidFill>
              <a:schemeClr val="tx1"/>
            </a:solidFill>
            <a:miter/>
          </a:ln>
        </p:spPr>
      </p:pic>
      <p:pic>
        <p:nvPicPr>
          <p:cNvPr id="68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9143280" cy="999360"/>
          </a:xfrm>
          <a:prstGeom prst="rect">
            <a:avLst/>
          </a:prstGeom>
          <a:ln w="9360">
            <a:noFill/>
          </a:ln>
        </p:spPr>
      </p:pic>
      <p:sp>
        <p:nvSpPr>
          <p:cNvPr id="69" name="CustomShape 1"/>
          <p:cNvSpPr/>
          <p:nvPr/>
        </p:nvSpPr>
        <p:spPr>
          <a:xfrm>
            <a:off x="0" y="6500880"/>
            <a:ext cx="9143280" cy="356400"/>
          </a:xfrm>
          <a:prstGeom prst="rect">
            <a:avLst/>
          </a:prstGeom>
          <a:solidFill>
            <a:srgbClr val="1e9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" name="CustomShape 2"/>
          <p:cNvSpPr/>
          <p:nvPr/>
        </p:nvSpPr>
        <p:spPr>
          <a:xfrm>
            <a:off x="2214720" y="6488640"/>
            <a:ext cx="47142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PROYECTO INTEGRADO ASIR 2017/2018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71" name="CustomShape 3"/>
          <p:cNvSpPr/>
          <p:nvPr/>
        </p:nvSpPr>
        <p:spPr>
          <a:xfrm rot="20972400">
            <a:off x="3348720" y="3624480"/>
            <a:ext cx="2516040" cy="57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s-ES" sz="1800" spc="296" strike="noStrike">
                <a:solidFill>
                  <a:srgbClr val="000000"/>
                </a:solidFill>
                <a:latin typeface="Calibri"/>
                <a:ea typeface="DejaVu Sans"/>
                <a:hlinkClick r:id="rId4"/>
              </a:rPr>
              <a:t>Enlace - Web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72" name="CustomShape 4"/>
          <p:cNvSpPr/>
          <p:nvPr/>
        </p:nvSpPr>
        <p:spPr>
          <a:xfrm>
            <a:off x="428760" y="1357200"/>
            <a:ext cx="8214480" cy="53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ts val="3501"/>
              </a:lnSpc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El sitio web donde los usuarios acceden al sistema de vigilancia:</a:t>
            </a:r>
            <a:endParaRPr b="0" lang="es-ES" sz="24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999360"/>
          </a:xfrm>
          <a:prstGeom prst="rect">
            <a:avLst/>
          </a:prstGeom>
          <a:ln w="9360">
            <a:noFill/>
          </a:ln>
        </p:spPr>
      </p:pic>
      <p:sp>
        <p:nvSpPr>
          <p:cNvPr id="74" name="CustomShape 1"/>
          <p:cNvSpPr/>
          <p:nvPr/>
        </p:nvSpPr>
        <p:spPr>
          <a:xfrm>
            <a:off x="0" y="6500880"/>
            <a:ext cx="9143280" cy="356400"/>
          </a:xfrm>
          <a:prstGeom prst="rect">
            <a:avLst/>
          </a:prstGeom>
          <a:solidFill>
            <a:srgbClr val="1e9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" name="CustomShape 2"/>
          <p:cNvSpPr/>
          <p:nvPr/>
        </p:nvSpPr>
        <p:spPr>
          <a:xfrm>
            <a:off x="2214720" y="6488640"/>
            <a:ext cx="47142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PROYECTO INTEGRADO ASIR 2017/2018</a:t>
            </a:r>
            <a:endParaRPr b="0" lang="es-ES" sz="1800" spc="-1" strike="noStrike">
              <a:latin typeface="Arial"/>
            </a:endParaRPr>
          </a:p>
        </p:txBody>
      </p:sp>
      <p:pic>
        <p:nvPicPr>
          <p:cNvPr id="76" name="5 Imagen" descr=""/>
          <p:cNvPicPr/>
          <p:nvPr/>
        </p:nvPicPr>
        <p:blipFill>
          <a:blip r:embed="rId2"/>
          <a:stretch/>
        </p:blipFill>
        <p:spPr>
          <a:xfrm>
            <a:off x="571320" y="1285920"/>
            <a:ext cx="2149560" cy="2214000"/>
          </a:xfrm>
          <a:prstGeom prst="rect">
            <a:avLst/>
          </a:prstGeom>
          <a:ln>
            <a:noFill/>
          </a:ln>
        </p:spPr>
      </p:pic>
      <p:sp>
        <p:nvSpPr>
          <p:cNvPr id="77" name="CustomShape 3"/>
          <p:cNvSpPr/>
          <p:nvPr/>
        </p:nvSpPr>
        <p:spPr>
          <a:xfrm>
            <a:off x="3071880" y="1428840"/>
            <a:ext cx="5571360" cy="186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3501"/>
              </a:lnSpc>
            </a:pPr>
            <a:r>
              <a:rPr b="1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Problemas:</a:t>
            </a:r>
            <a:br/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- Preparación del servidor.</a:t>
            </a:r>
            <a:br/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- Motion y grabación de vídeos.</a:t>
            </a:r>
            <a:br/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- Telegram y el envío de imágenes y vídeos.</a:t>
            </a:r>
            <a:endParaRPr b="0" lang="es-ES" sz="2400" spc="-1" strike="noStrike">
              <a:latin typeface="Arial"/>
            </a:endParaRPr>
          </a:p>
        </p:txBody>
      </p:sp>
      <p:sp>
        <p:nvSpPr>
          <p:cNvPr id="78" name="CustomShape 4"/>
          <p:cNvSpPr/>
          <p:nvPr/>
        </p:nvSpPr>
        <p:spPr>
          <a:xfrm>
            <a:off x="3071880" y="3970080"/>
            <a:ext cx="5571360" cy="186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ts val="3501"/>
              </a:lnSpc>
            </a:pPr>
            <a:r>
              <a:rPr b="1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Mejoras:</a:t>
            </a:r>
            <a:br/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- Gestionar más cámaras.</a:t>
            </a:r>
            <a:br/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- Filtrar capturas y vídeos por fecha.</a:t>
            </a:r>
            <a:br/>
            <a:r>
              <a:rPr b="0" lang="es-E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- Más opciones de configuración.</a:t>
            </a:r>
            <a:endParaRPr b="0" lang="es-ES" sz="2400" spc="-1" strike="noStrike">
              <a:latin typeface="Arial"/>
            </a:endParaRPr>
          </a:p>
        </p:txBody>
      </p:sp>
      <p:pic>
        <p:nvPicPr>
          <p:cNvPr id="79" name="10 Imagen" descr=""/>
          <p:cNvPicPr/>
          <p:nvPr/>
        </p:nvPicPr>
        <p:blipFill>
          <a:blip r:embed="rId3"/>
          <a:stretch/>
        </p:blipFill>
        <p:spPr>
          <a:xfrm>
            <a:off x="571320" y="3857760"/>
            <a:ext cx="2214000" cy="2273400"/>
          </a:xfrm>
          <a:prstGeom prst="rect">
            <a:avLst/>
          </a:prstGeom>
          <a:ln>
            <a:noFill/>
          </a:ln>
        </p:spPr>
      </p:pic>
      <p:pic>
        <p:nvPicPr>
          <p:cNvPr id="80" name="11 Imagen" descr=""/>
          <p:cNvPicPr/>
          <p:nvPr/>
        </p:nvPicPr>
        <p:blipFill>
          <a:blip r:embed="rId4"/>
          <a:stretch/>
        </p:blipFill>
        <p:spPr>
          <a:xfrm rot="330000">
            <a:off x="7233480" y="3457080"/>
            <a:ext cx="928080" cy="1143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999360"/>
          </a:xfrm>
          <a:prstGeom prst="rect">
            <a:avLst/>
          </a:prstGeom>
          <a:ln w="9360">
            <a:noFill/>
          </a:ln>
        </p:spPr>
      </p:pic>
      <p:sp>
        <p:nvSpPr>
          <p:cNvPr id="82" name="CustomShape 1"/>
          <p:cNvSpPr/>
          <p:nvPr/>
        </p:nvSpPr>
        <p:spPr>
          <a:xfrm>
            <a:off x="0" y="6500880"/>
            <a:ext cx="9143280" cy="356400"/>
          </a:xfrm>
          <a:prstGeom prst="rect">
            <a:avLst/>
          </a:prstGeom>
          <a:solidFill>
            <a:srgbClr val="1e9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CustomShape 2"/>
          <p:cNvSpPr/>
          <p:nvPr/>
        </p:nvSpPr>
        <p:spPr>
          <a:xfrm>
            <a:off x="2214720" y="6488640"/>
            <a:ext cx="47142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s-E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PROYECTO INTEGRADO ASIR 2017/2018</a:t>
            </a:r>
            <a:endParaRPr b="0" lang="es-ES" sz="1800" spc="-1" strike="noStrike"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 rot="20765400">
            <a:off x="161640" y="1993680"/>
            <a:ext cx="8825760" cy="255672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200000"/>
              </a:lnSpc>
            </a:pPr>
            <a:r>
              <a:rPr b="1" lang="es-ES" sz="4800" spc="-1" strike="noStrike">
                <a:solidFill>
                  <a:srgbClr val="000000"/>
                </a:solidFill>
                <a:latin typeface="Calibri"/>
                <a:ea typeface="DejaVu Sans"/>
              </a:rPr>
              <a:t>-  </a:t>
            </a:r>
            <a:r>
              <a:rPr b="1" lang="es-ES" sz="4800" spc="296" strike="noStrike">
                <a:solidFill>
                  <a:srgbClr val="000000"/>
                </a:solidFill>
                <a:latin typeface="Calibri"/>
                <a:ea typeface="DejaVu Sans"/>
              </a:rPr>
              <a:t>FIN DE LA PRESENTACIÓN  </a:t>
            </a:r>
            <a:r>
              <a:rPr b="1" lang="es-ES" sz="4800" spc="-1" strike="noStrike">
                <a:solidFill>
                  <a:srgbClr val="000000"/>
                </a:solidFill>
                <a:latin typeface="Calibri"/>
                <a:ea typeface="DejaVu Sans"/>
              </a:rPr>
              <a:t>-</a:t>
            </a:r>
            <a:endParaRPr b="0" lang="es-ES" sz="48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s-ES" sz="3800" spc="-1" strike="noStrike">
                <a:solidFill>
                  <a:srgbClr val="1e90ff"/>
                </a:solidFill>
                <a:latin typeface="Calibri"/>
                <a:ea typeface="DejaVu Sans"/>
              </a:rPr>
              <a:t>-  </a:t>
            </a:r>
            <a:r>
              <a:rPr b="0" lang="es-ES" sz="3800" spc="296" strike="noStrike">
                <a:solidFill>
                  <a:srgbClr val="1e90ff"/>
                </a:solidFill>
                <a:latin typeface="Calibri"/>
                <a:ea typeface="DejaVu Sans"/>
              </a:rPr>
              <a:t>GRACIAS POR SU ATENCIÓN  </a:t>
            </a:r>
            <a:r>
              <a:rPr b="0" lang="es-ES" sz="3800" spc="-1" strike="noStrike">
                <a:solidFill>
                  <a:srgbClr val="1e90ff"/>
                </a:solidFill>
                <a:latin typeface="Calibri"/>
                <a:ea typeface="DejaVu Sans"/>
              </a:rPr>
              <a:t>-</a:t>
            </a:r>
            <a:endParaRPr b="0" lang="es-ES" sz="3800" spc="-1" strike="noStrike">
              <a:latin typeface="Arial"/>
            </a:endParaRPr>
          </a:p>
        </p:txBody>
      </p:sp>
      <p:pic>
        <p:nvPicPr>
          <p:cNvPr id="85" name="11 Imagen" descr=""/>
          <p:cNvPicPr/>
          <p:nvPr/>
        </p:nvPicPr>
        <p:blipFill>
          <a:blip r:embed="rId2"/>
          <a:stretch/>
        </p:blipFill>
        <p:spPr>
          <a:xfrm>
            <a:off x="428760" y="1285920"/>
            <a:ext cx="6085080" cy="1535400"/>
          </a:xfrm>
          <a:prstGeom prst="rect">
            <a:avLst/>
          </a:prstGeom>
          <a:ln>
            <a:noFill/>
          </a:ln>
        </p:spPr>
      </p:pic>
      <p:pic>
        <p:nvPicPr>
          <p:cNvPr id="86" name="12 Imagen" descr=""/>
          <p:cNvPicPr/>
          <p:nvPr/>
        </p:nvPicPr>
        <p:blipFill>
          <a:blip r:embed="rId3"/>
          <a:stretch/>
        </p:blipFill>
        <p:spPr>
          <a:xfrm>
            <a:off x="6143760" y="4357800"/>
            <a:ext cx="2356560" cy="1363320"/>
          </a:xfrm>
          <a:prstGeom prst="rect">
            <a:avLst/>
          </a:prstGeom>
          <a:ln>
            <a:noFill/>
          </a:ln>
        </p:spPr>
      </p:pic>
      <p:pic>
        <p:nvPicPr>
          <p:cNvPr id="87" name="13 Imagen" descr=""/>
          <p:cNvPicPr/>
          <p:nvPr/>
        </p:nvPicPr>
        <p:blipFill>
          <a:blip r:embed="rId4"/>
          <a:stretch/>
        </p:blipFill>
        <p:spPr>
          <a:xfrm>
            <a:off x="3500280" y="4950720"/>
            <a:ext cx="1195920" cy="1335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0000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473</TotalTime>
  <Application>LibreOffice/6.0.1.1$Windows_X86_64 LibreOffice_project/60bfb1526849283ce2491346ed2aa51c465abfe6</Application>
  <Words>177</Words>
  <Paragraphs>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2018-06-18T19:40:44Z</dcterms:created>
  <dc:creator>David Fernández Morilla</dc:creator>
  <dc:description/>
  <dc:language>es-ES</dc:language>
  <cp:lastModifiedBy/>
  <dcterms:modified xsi:type="dcterms:W3CDTF">2018-06-19T15:21:49Z</dcterms:modified>
  <cp:revision>57</cp:revision>
  <dc:subject/>
  <dc:title>Diapositiva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Presentación en pantalla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8</vt:i4>
  </property>
</Properties>
</file>